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5" r:id="rId1"/>
  </p:sldMasterIdLst>
  <p:notesMasterIdLst>
    <p:notesMasterId r:id="rId8"/>
  </p:notesMasterIdLst>
  <p:sldIdLst>
    <p:sldId id="256" r:id="rId2"/>
    <p:sldId id="527" r:id="rId3"/>
    <p:sldId id="552" r:id="rId4"/>
    <p:sldId id="555" r:id="rId5"/>
    <p:sldId id="556" r:id="rId6"/>
    <p:sldId id="5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3FA"/>
    <a:srgbClr val="D7E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0" autoAdjust="0"/>
    <p:restoredTop sz="88032" autoAdjust="0"/>
  </p:normalViewPr>
  <p:slideViewPr>
    <p:cSldViewPr snapToGrid="0">
      <p:cViewPr varScale="1">
        <p:scale>
          <a:sx n="100" d="100"/>
          <a:sy n="100" d="100"/>
        </p:scale>
        <p:origin x="272" y="68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A18A3-B7A5-4110-A52E-FA298F7420CC}" type="datetimeFigureOut">
              <a:rPr lang="el-GR" smtClean="0"/>
              <a:t>19/4/2016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0E647-6339-4EE0-AB7E-E9B272FC4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3998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0E647-6339-4EE0-AB7E-E9B272FC434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881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0E647-6339-4EE0-AB7E-E9B272FC434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0420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0E647-6339-4EE0-AB7E-E9B272FC434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655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0E647-6339-4EE0-AB7E-E9B272FC434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0767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0E647-6339-4EE0-AB7E-E9B272FC434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8962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0E647-6339-4EE0-AB7E-E9B272FC434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8291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17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7137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68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5588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42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68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95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2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9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7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49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6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9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5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50000"/>
                <a:lumOff val="5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8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  <p:sldLayoutId id="2147483957" r:id="rId12"/>
    <p:sldLayoutId id="2147483958" r:id="rId13"/>
    <p:sldLayoutId id="2147483959" r:id="rId14"/>
    <p:sldLayoutId id="2147483960" r:id="rId15"/>
    <p:sldLayoutId id="21474839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5043" y="2514602"/>
            <a:ext cx="9737125" cy="2262781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/>
              <a:t>CS491/691: Introduction to Aerial Robotics</a:t>
            </a:r>
            <a:endParaRPr lang="el-GR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36" y="5543550"/>
            <a:ext cx="9546656" cy="628650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/>
              <a:t>YOUR TEAM NAME</a:t>
            </a:r>
            <a:endParaRPr lang="en-US" sz="24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142836" y="4826000"/>
            <a:ext cx="9546656" cy="5397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smtClean="0"/>
              <a:t>YOUR TOPIC TITLE (CONTROL, ESTIMATION, ETC)</a:t>
            </a:r>
            <a:endParaRPr lang="en-US" sz="28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638800" y="297497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6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007"/>
    </mc:Choice>
    <mc:Fallback xmlns="">
      <p:transition spd="slow" advTm="3700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topic you are dealing with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248" y="6544435"/>
            <a:ext cx="278027" cy="27802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30930" y="1528143"/>
            <a:ext cx="5246170" cy="418388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Name if you are working on modeling, control etc. Change the slide title accordingly.</a:t>
            </a:r>
          </a:p>
          <a:p>
            <a:pPr algn="just"/>
            <a:r>
              <a:rPr lang="en-US" dirty="0" smtClean="0"/>
              <a:t>Overview the main challenges and the role of this component for the autonomous flight of aerial robots.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16800" y="1528143"/>
            <a:ext cx="4715475" cy="4801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Use an image to explain the motivation and the challenges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305300" y="6544435"/>
            <a:ext cx="7454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CS491/691 Introduction to Aerial Robotics, </a:t>
            </a:r>
            <a:r>
              <a:rPr lang="en-US" sz="1200" b="1" dirty="0" smtClean="0">
                <a:solidFill>
                  <a:srgbClr val="FF0000"/>
                </a:solidFill>
              </a:rPr>
              <a:t>TEAM NAME</a:t>
            </a:r>
            <a:r>
              <a:rPr lang="en-US" sz="1200" dirty="0" smtClean="0"/>
              <a:t>, Instructor: Dr. Kostas Alexis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730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 [1/3]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248" y="6544435"/>
            <a:ext cx="278027" cy="27802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30930" y="1528143"/>
            <a:ext cx="5246170" cy="418388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Overview the described by the paper to solve the problem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16800" y="1528143"/>
            <a:ext cx="4715475" cy="4801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Overview the solution in the form of a block diagram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305300" y="6544435"/>
            <a:ext cx="7454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CS491/691 Introduction to Aerial Robotics, </a:t>
            </a:r>
            <a:r>
              <a:rPr lang="en-US" sz="1200" b="1" dirty="0" smtClean="0">
                <a:solidFill>
                  <a:srgbClr val="FF0000"/>
                </a:solidFill>
              </a:rPr>
              <a:t>TEAM NAME</a:t>
            </a:r>
            <a:r>
              <a:rPr lang="en-US" sz="1200" dirty="0" smtClean="0"/>
              <a:t>, Instructor: Dr. Kostas Alexis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560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 [2/3]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248" y="6544435"/>
            <a:ext cx="278027" cy="27802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30930" y="1528143"/>
            <a:ext cx="5246170" cy="418388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Overview the described by the paper to solve the problem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16800" y="1528143"/>
            <a:ext cx="4715475" cy="4801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Overview the solution in the form of a block diagram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305300" y="6544435"/>
            <a:ext cx="7454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CS491/691 Introduction to Aerial Robotics, </a:t>
            </a:r>
            <a:r>
              <a:rPr lang="en-US" sz="1200" b="1" dirty="0" smtClean="0">
                <a:solidFill>
                  <a:srgbClr val="FF0000"/>
                </a:solidFill>
              </a:rPr>
              <a:t>TEAM NAME</a:t>
            </a:r>
            <a:r>
              <a:rPr lang="en-US" sz="1200" dirty="0" smtClean="0"/>
              <a:t>, Instructor: Dr. Kostas Alexis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8458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 [3/3]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248" y="6544435"/>
            <a:ext cx="278027" cy="27802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30930" y="1528143"/>
            <a:ext cx="5246170" cy="418388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Overview the described by the paper to solve the problem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16800" y="1528143"/>
            <a:ext cx="4715475" cy="4801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Overview the solution in the form of a block diagram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305300" y="6544435"/>
            <a:ext cx="7454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CS491/691 Introduction to Aerial Robotics, </a:t>
            </a:r>
            <a:r>
              <a:rPr lang="en-US" sz="1200" b="1" dirty="0" smtClean="0">
                <a:solidFill>
                  <a:srgbClr val="FF0000"/>
                </a:solidFill>
              </a:rPr>
              <a:t>TEAM NAME</a:t>
            </a:r>
            <a:r>
              <a:rPr lang="en-US" sz="1200" dirty="0" smtClean="0"/>
              <a:t>, Instructor: Dr. Kostas Alexis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1568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Remarks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248" y="6544435"/>
            <a:ext cx="278027" cy="27802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30929" y="1528143"/>
            <a:ext cx="10101345" cy="418388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Conclude what is important, what one should take care and what is challenging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05300" y="6544435"/>
            <a:ext cx="7454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CS491/691 Introduction to Aerial Robotics, </a:t>
            </a:r>
            <a:r>
              <a:rPr lang="en-US" sz="1200" b="1" dirty="0" smtClean="0">
                <a:solidFill>
                  <a:srgbClr val="FF0000"/>
                </a:solidFill>
              </a:rPr>
              <a:t>TEAM NAME</a:t>
            </a:r>
            <a:r>
              <a:rPr lang="en-US" sz="1200" dirty="0" smtClean="0"/>
              <a:t>, Instructor: Dr. Kostas Alexis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0894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7465</TotalTime>
  <Words>243</Words>
  <Application>Microsoft Office PowerPoint</Application>
  <PresentationFormat>Widescreen</PresentationFormat>
  <Paragraphs>81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CS491/691: Introduction to Aerial Robotics</vt:lpstr>
      <vt:lpstr>The topic you are dealing with</vt:lpstr>
      <vt:lpstr>Proposed Approach [1/3]</vt:lpstr>
      <vt:lpstr>Proposed Approach [2/3]</vt:lpstr>
      <vt:lpstr>Proposed Approach [3/3]</vt:lpstr>
      <vt:lpstr>Conclusions and Remarks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Aerial Robotics - Project Presentation Template</dc:title>
  <dc:creator>Kostas</dc:creator>
  <cp:lastModifiedBy>Kostas Alexis</cp:lastModifiedBy>
  <cp:revision>390</cp:revision>
  <dcterms:created xsi:type="dcterms:W3CDTF">2015-02-05T16:09:37Z</dcterms:created>
  <dcterms:modified xsi:type="dcterms:W3CDTF">2016-04-19T20:18:19Z</dcterms:modified>
</cp:coreProperties>
</file>