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5" r:id="rId1"/>
  </p:sldMasterIdLst>
  <p:notesMasterIdLst>
    <p:notesMasterId r:id="rId7"/>
  </p:notesMasterIdLst>
  <p:sldIdLst>
    <p:sldId id="256" r:id="rId2"/>
    <p:sldId id="527" r:id="rId3"/>
    <p:sldId id="552" r:id="rId4"/>
    <p:sldId id="553" r:id="rId5"/>
    <p:sldId id="55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3FA"/>
    <a:srgbClr val="D7E7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00" autoAdjust="0"/>
    <p:restoredTop sz="88032" autoAdjust="0"/>
  </p:normalViewPr>
  <p:slideViewPr>
    <p:cSldViewPr snapToGrid="0">
      <p:cViewPr varScale="1">
        <p:scale>
          <a:sx n="100" d="100"/>
          <a:sy n="100" d="100"/>
        </p:scale>
        <p:origin x="272" y="68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A18A3-B7A5-4110-A52E-FA298F7420CC}" type="datetimeFigureOut">
              <a:rPr lang="el-GR" smtClean="0"/>
              <a:t>19/4/2016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0E647-6339-4EE0-AB7E-E9B272FC43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3998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0E647-6339-4EE0-AB7E-E9B272FC434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881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0E647-6339-4EE0-AB7E-E9B272FC434F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0420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0E647-6339-4EE0-AB7E-E9B272FC434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655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0E647-6339-4EE0-AB7E-E9B272FC434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1218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0E647-6339-4EE0-AB7E-E9B272FC434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7216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178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6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7137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0681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5588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642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868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957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822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495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73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49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462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39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650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50000"/>
                <a:lumOff val="50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183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  <p:sldLayoutId id="2147483957" r:id="rId12"/>
    <p:sldLayoutId id="2147483958" r:id="rId13"/>
    <p:sldLayoutId id="2147483959" r:id="rId14"/>
    <p:sldLayoutId id="2147483960" r:id="rId15"/>
    <p:sldLayoutId id="21474839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45043" y="2514602"/>
            <a:ext cx="9737125" cy="2262781"/>
          </a:xfrm>
        </p:spPr>
        <p:txBody>
          <a:bodyPr>
            <a:noAutofit/>
          </a:bodyPr>
          <a:lstStyle/>
          <a:p>
            <a:pPr algn="r"/>
            <a:r>
              <a:rPr lang="en-US" sz="3600" dirty="0" smtClean="0"/>
              <a:t>CS491/691: Introduction to Aerial Robotics</a:t>
            </a:r>
            <a:endParaRPr lang="el-GR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36" y="5543550"/>
            <a:ext cx="9546656" cy="628650"/>
          </a:xfrm>
        </p:spPr>
        <p:txBody>
          <a:bodyPr>
            <a:normAutofit/>
          </a:bodyPr>
          <a:lstStyle/>
          <a:p>
            <a:pPr algn="r"/>
            <a:r>
              <a:rPr lang="en-US" sz="2400" dirty="0" smtClean="0"/>
              <a:t>YOUR TEAM NAME</a:t>
            </a:r>
            <a:endParaRPr lang="en-US" sz="2400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142836" y="4826000"/>
            <a:ext cx="9546656" cy="5397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800" b="1" dirty="0" smtClean="0"/>
              <a:t>YOUR PROJECT NAME</a:t>
            </a:r>
            <a:endParaRPr lang="en-US" sz="28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638800" y="2974975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76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007"/>
    </mc:Choice>
    <mc:Fallback xmlns="">
      <p:transition spd="slow" advTm="3700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and Problem Description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4248" y="6544435"/>
            <a:ext cx="278027" cy="278027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030930" y="1528143"/>
            <a:ext cx="5246170" cy="4183887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Provide a broader motivation of your project. What is the application in mind?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Provide a brief description of the problem you are solving.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416800" y="1528143"/>
            <a:ext cx="4715475" cy="4801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Use an image to explain the motivation and the challenges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305300" y="6544435"/>
            <a:ext cx="7454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CS491/691 Introduction to Aerial Robotics, </a:t>
            </a:r>
            <a:r>
              <a:rPr lang="en-US" sz="1200" b="1" dirty="0" smtClean="0">
                <a:solidFill>
                  <a:srgbClr val="FF0000"/>
                </a:solidFill>
              </a:rPr>
              <a:t>TEAM NAME</a:t>
            </a:r>
            <a:r>
              <a:rPr lang="en-US" sz="1200" dirty="0" smtClean="0"/>
              <a:t>, Instructor: Dr. Kostas Alexis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730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Approach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4248" y="6544435"/>
            <a:ext cx="278027" cy="278027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030930" y="1528143"/>
            <a:ext cx="5246170" cy="4183887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Overview the methodology you followed to solve your proble</a:t>
            </a:r>
            <a:r>
              <a:rPr lang="en-US" dirty="0"/>
              <a:t>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416800" y="1528143"/>
            <a:ext cx="4715475" cy="4801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Try to overview the solution in the form of a block diagram or algorithm flow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305300" y="6544435"/>
            <a:ext cx="7454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CS491/691 Introduction to Aerial Robotics, </a:t>
            </a:r>
            <a:r>
              <a:rPr lang="en-US" sz="1200" b="1" dirty="0" smtClean="0">
                <a:solidFill>
                  <a:srgbClr val="FF0000"/>
                </a:solidFill>
              </a:rPr>
              <a:t>TEAM NAME</a:t>
            </a:r>
            <a:r>
              <a:rPr lang="en-US" sz="1200" dirty="0" smtClean="0"/>
              <a:t>, Instructor: Dr. Kostas Alexis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5609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Description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4248" y="6544435"/>
            <a:ext cx="278027" cy="278027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030929" y="1528143"/>
            <a:ext cx="10101345" cy="4183887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Overview the utilized hardware (if any) and software that was employed to solve your problem.</a:t>
            </a:r>
          </a:p>
          <a:p>
            <a:pPr algn="just"/>
            <a:r>
              <a:rPr lang="en-US" dirty="0" smtClean="0"/>
              <a:t>Explain the role of each component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30930" y="3079750"/>
            <a:ext cx="3178775" cy="3416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Hardware photo</a:t>
            </a:r>
          </a:p>
          <a:p>
            <a:pPr algn="ctr"/>
            <a:r>
              <a:rPr lang="en-US" dirty="0" smtClean="0"/>
              <a:t>or</a:t>
            </a:r>
          </a:p>
          <a:p>
            <a:pPr algn="ctr"/>
            <a:r>
              <a:rPr lang="en-US" dirty="0" smtClean="0"/>
              <a:t>Screenshot from software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459380" y="3079750"/>
            <a:ext cx="3178775" cy="3416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Hardware photo</a:t>
            </a:r>
          </a:p>
          <a:p>
            <a:pPr algn="ctr"/>
            <a:r>
              <a:rPr lang="en-US" dirty="0" smtClean="0"/>
              <a:t>or</a:t>
            </a:r>
          </a:p>
          <a:p>
            <a:pPr algn="ctr"/>
            <a:r>
              <a:rPr lang="en-US" dirty="0" smtClean="0"/>
              <a:t>Screenshot from software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814486" y="3079750"/>
            <a:ext cx="3178775" cy="3416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Hardware photo</a:t>
            </a:r>
          </a:p>
          <a:p>
            <a:pPr algn="ctr"/>
            <a:r>
              <a:rPr lang="en-US" dirty="0" smtClean="0"/>
              <a:t>or</a:t>
            </a:r>
          </a:p>
          <a:p>
            <a:pPr algn="ctr"/>
            <a:r>
              <a:rPr lang="en-US" dirty="0" smtClean="0"/>
              <a:t>Screenshot from software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305300" y="6544435"/>
            <a:ext cx="7454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CS491/691 Introduction to Aerial Robotics, </a:t>
            </a:r>
            <a:r>
              <a:rPr lang="en-US" sz="1200" b="1" dirty="0" smtClean="0">
                <a:solidFill>
                  <a:srgbClr val="FF0000"/>
                </a:solidFill>
              </a:rPr>
              <a:t>TEAM NAME</a:t>
            </a:r>
            <a:r>
              <a:rPr lang="en-US" sz="1200" dirty="0" smtClean="0"/>
              <a:t>, Instructor: Dr. Kostas Alexis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5747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4248" y="6544435"/>
            <a:ext cx="278027" cy="278027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030930" y="1528143"/>
            <a:ext cx="5246170" cy="4183887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Overview the main achieved results from your project.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416800" y="1528143"/>
            <a:ext cx="4715475" cy="4801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Show a couple of results in the form of plots, video </a:t>
            </a:r>
            <a:r>
              <a:rPr lang="en-US" dirty="0" err="1" smtClean="0"/>
              <a:t>etc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305300" y="6544435"/>
            <a:ext cx="7454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CS491/691 Introduction to Aerial Robotics, </a:t>
            </a:r>
            <a:r>
              <a:rPr lang="en-US" sz="1200" b="1" dirty="0" smtClean="0">
                <a:solidFill>
                  <a:srgbClr val="FF0000"/>
                </a:solidFill>
              </a:rPr>
              <a:t>TEAM NAME</a:t>
            </a:r>
            <a:r>
              <a:rPr lang="en-US" sz="1200" dirty="0" smtClean="0"/>
              <a:t>, Instructor: Dr. Kostas Alexis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2237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7459</TotalTime>
  <Words>210</Words>
  <Application>Microsoft Office PowerPoint</Application>
  <PresentationFormat>Widescreen</PresentationFormat>
  <Paragraphs>95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Wisp</vt:lpstr>
      <vt:lpstr>CS491/691: Introduction to Aerial Robotics</vt:lpstr>
      <vt:lpstr>Motivation and Problem Description</vt:lpstr>
      <vt:lpstr>Proposed Approach</vt:lpstr>
      <vt:lpstr>System Description</vt:lpstr>
      <vt:lpstr>Results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Aerial Robotics - Project Presentation Template</dc:title>
  <dc:creator>Kostas</dc:creator>
  <cp:lastModifiedBy>Kostas Alexis</cp:lastModifiedBy>
  <cp:revision>389</cp:revision>
  <dcterms:created xsi:type="dcterms:W3CDTF">2015-02-05T16:09:37Z</dcterms:created>
  <dcterms:modified xsi:type="dcterms:W3CDTF">2016-04-19T20:11:49Z</dcterms:modified>
</cp:coreProperties>
</file>